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7" r:id="rId4"/>
    <p:sldId id="289" r:id="rId5"/>
    <p:sldId id="265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54" autoAdjust="0"/>
    <p:restoredTop sz="94605" autoAdjust="0"/>
  </p:normalViewPr>
  <p:slideViewPr>
    <p:cSldViewPr>
      <p:cViewPr varScale="1">
        <p:scale>
          <a:sx n="122" d="100"/>
          <a:sy n="122" d="100"/>
        </p:scale>
        <p:origin x="11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8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Prototype%20Design%20Pattern.pptx" TargetMode="External"/><Relationship Id="rId2" Type="http://schemas.openxmlformats.org/officeDocument/2006/relationships/hyperlink" Target="Factory%20Design%20Patterns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ore%20Design%20Patterns.ppt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ore%20Design%20Patterns.pptx" TargetMode="External"/><Relationship Id="rId2" Type="http://schemas.openxmlformats.org/officeDocument/2006/relationships/hyperlink" Target="Adapter%20Design%20Pattern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odel-View-Controller%20Design%20Pattern.pptx" TargetMode="External"/><Relationship Id="rId4" Type="http://schemas.openxmlformats.org/officeDocument/2006/relationships/hyperlink" Target="Flyweight%20Design%20Pattern.ppt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emento%20Design%20Pattern.pptx" TargetMode="External"/><Relationship Id="rId2" Type="http://schemas.openxmlformats.org/officeDocument/2006/relationships/hyperlink" Target="Command%20Design%20Pattern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State%20Design%20Pattern.pptx" TargetMode="External"/><Relationship Id="rId5" Type="http://schemas.openxmlformats.org/officeDocument/2006/relationships/hyperlink" Target="Observer%20Design%20Pattern.pptx" TargetMode="External"/><Relationship Id="rId4" Type="http://schemas.openxmlformats.org/officeDocument/2006/relationships/hyperlink" Target="More%20Design%20Patterns.ppt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Design Patterns in Game Design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Creational Design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hlinkClick r:id="rId2" action="ppaction://hlinkpres?slideindex=1&amp;slidetitle="/>
              </a:rPr>
              <a:t>Abstract Factory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Factory for building related objects</a:t>
            </a:r>
          </a:p>
          <a:p>
            <a:r>
              <a:rPr lang="en-US" dirty="0" smtClean="0">
                <a:solidFill>
                  <a:schemeClr val="tx1"/>
                </a:solidFill>
                <a:hlinkClick r:id="rId2" action="ppaction://hlinkpres?slideindex=1&amp;slidetitle="/>
              </a:rPr>
              <a:t>Factory </a:t>
            </a:r>
            <a:r>
              <a:rPr lang="en-US" dirty="0" smtClean="0">
                <a:solidFill>
                  <a:schemeClr val="tx1"/>
                </a:solidFill>
                <a:hlinkClick r:id="rId2" action="ppaction://hlinkpres?slideindex=1&amp;slidetitle="/>
              </a:rPr>
              <a:t>Method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Creates an instance of several derived classes</a:t>
            </a:r>
          </a:p>
          <a:p>
            <a:r>
              <a:rPr lang="en-US" dirty="0" smtClean="0">
                <a:solidFill>
                  <a:schemeClr val="tx1"/>
                </a:solidFill>
                <a:hlinkClick r:id="rId3" action="ppaction://hlinkpres?slideindex=1&amp;slidetitle="/>
              </a:rPr>
              <a:t>Prototype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Factory for cloning new instances from a prototype</a:t>
            </a:r>
          </a:p>
          <a:p>
            <a:r>
              <a:rPr lang="en-US" dirty="0" smtClean="0">
                <a:solidFill>
                  <a:schemeClr val="tx1"/>
                </a:solidFill>
                <a:hlinkClick r:id="rId4" action="ppaction://hlinkpres?slideindex=1&amp;slidetitle="/>
              </a:rPr>
              <a:t>Singleton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class of which a single object can exist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72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Structural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hlinkClick r:id="rId2" action="ppaction://hlinkpres?slideindex=1&amp;slidetitle="/>
              </a:rPr>
              <a:t>Adapter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Match interfaces of different classes</a:t>
            </a:r>
          </a:p>
          <a:p>
            <a:r>
              <a:rPr lang="en-US" dirty="0" smtClean="0">
                <a:solidFill>
                  <a:schemeClr val="tx1"/>
                </a:solidFill>
                <a:hlinkClick r:id="rId3" action="ppaction://hlinkpres?slideindex=1&amp;slidetitle="/>
              </a:rPr>
              <a:t>Composite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tree structure of simple and composite objects</a:t>
            </a:r>
          </a:p>
          <a:p>
            <a:r>
              <a:rPr lang="en-US" dirty="0" smtClean="0">
                <a:solidFill>
                  <a:schemeClr val="tx1"/>
                </a:solidFill>
                <a:hlinkClick r:id="rId3" action="ppaction://hlinkpres?slideindex=1&amp;slidetitle="/>
              </a:rPr>
              <a:t>Decorator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Add responsibilities of objects dynamically</a:t>
            </a:r>
          </a:p>
          <a:p>
            <a:r>
              <a:rPr lang="en-US" dirty="0">
                <a:solidFill>
                  <a:schemeClr val="tx1"/>
                </a:solidFill>
                <a:hlinkClick r:id="rId4" action="ppaction://hlinkpres?slideindex=1&amp;slidetitle="/>
              </a:rPr>
              <a:t>Flyweight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Large numbers of fine-grained </a:t>
            </a:r>
            <a:r>
              <a:rPr lang="en-US" dirty="0">
                <a:solidFill>
                  <a:schemeClr val="tx1"/>
                </a:solidFill>
              </a:rPr>
              <a:t>objects shared </a:t>
            </a:r>
            <a:r>
              <a:rPr lang="en-US" dirty="0" smtClean="0">
                <a:solidFill>
                  <a:schemeClr val="tx1"/>
                </a:solidFill>
              </a:rPr>
              <a:t>efficiently</a:t>
            </a:r>
          </a:p>
          <a:p>
            <a:r>
              <a:rPr lang="en-US" dirty="0" smtClean="0">
                <a:solidFill>
                  <a:schemeClr val="tx1"/>
                </a:solidFill>
                <a:hlinkClick r:id="rId5" action="ppaction://hlinkpres?slideindex=1&amp;slidetitle="/>
              </a:rPr>
              <a:t>Model View Controller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/>
              <a:t>D</a:t>
            </a:r>
            <a:r>
              <a:rPr lang="en-US" dirty="0" smtClean="0"/>
              <a:t>ivides </a:t>
            </a:r>
            <a:r>
              <a:rPr lang="en-US" dirty="0"/>
              <a:t>a given application into three interconnected </a:t>
            </a:r>
            <a:r>
              <a:rPr lang="en-US" dirty="0" smtClean="0"/>
              <a:t>parts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Behavioral Patterns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hlinkClick r:id="rId2" action="ppaction://hlinkpres?slideindex=1&amp;slidetitle="/>
              </a:rPr>
              <a:t>Command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Encapsulates a command request as an object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Iterator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Elements of a collection are accessed sequentially</a:t>
            </a:r>
          </a:p>
          <a:p>
            <a:r>
              <a:rPr lang="en-US" dirty="0" smtClean="0">
                <a:solidFill>
                  <a:schemeClr val="tx1"/>
                </a:solidFill>
                <a:hlinkClick r:id="rId3" action="ppaction://hlinkpres?slideindex=1&amp;slidetitle="/>
              </a:rPr>
              <a:t>Memento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Capture and restores an object’s internal </a:t>
            </a:r>
            <a:r>
              <a:rPr lang="en-US" dirty="0" smtClean="0">
                <a:solidFill>
                  <a:schemeClr val="tx1"/>
                </a:solidFill>
              </a:rPr>
              <a:t>state</a:t>
            </a:r>
          </a:p>
          <a:p>
            <a:r>
              <a:rPr lang="en-US" dirty="0" smtClean="0">
                <a:solidFill>
                  <a:schemeClr val="tx1"/>
                </a:solidFill>
                <a:hlinkClick r:id="rId4" action="ppaction://hlinkpres?slideindex=1&amp;slidetitle="/>
              </a:rPr>
              <a:t>Null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/>
              <a:t>E</a:t>
            </a:r>
            <a:r>
              <a:rPr lang="en-US" dirty="0" smtClean="0"/>
              <a:t>ncapsulate </a:t>
            </a:r>
            <a:r>
              <a:rPr lang="en-US" dirty="0"/>
              <a:t>the absence of an object by providing a </a:t>
            </a:r>
            <a:r>
              <a:rPr lang="en-US" dirty="0" smtClean="0"/>
              <a:t>suitable </a:t>
            </a:r>
            <a:r>
              <a:rPr lang="en-US" dirty="0"/>
              <a:t>default do nothing behavior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5" action="ppaction://hlinkpres?slideindex=1&amp;slidetitle="/>
              </a:rPr>
              <a:t>Observer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A way of notifying change to a number of classes</a:t>
            </a:r>
          </a:p>
          <a:p>
            <a:r>
              <a:rPr lang="en-US" dirty="0">
                <a:solidFill>
                  <a:schemeClr val="tx1"/>
                </a:solidFill>
                <a:hlinkClick r:id="rId6" action="ppaction://hlinkpres?slideindex=1&amp;slidetitle="/>
              </a:rPr>
              <a:t>State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Alter an object’s behavior when its state </a:t>
            </a:r>
            <a:r>
              <a:rPr lang="en-US" dirty="0" smtClean="0">
                <a:solidFill>
                  <a:schemeClr val="tx1"/>
                </a:solidFill>
              </a:rPr>
              <a:t>changes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2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513</TotalTime>
  <Words>153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Impact</vt:lpstr>
      <vt:lpstr>Times New Roman</vt:lpstr>
      <vt:lpstr>Wingdings</vt:lpstr>
      <vt:lpstr>Newsprint</vt:lpstr>
      <vt:lpstr>Design Patterns in Game Design</vt:lpstr>
      <vt:lpstr>Creational Design Patterns</vt:lpstr>
      <vt:lpstr>Structural Patterns</vt:lpstr>
      <vt:lpstr>Behavioral Patterns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60</cp:revision>
  <dcterms:created xsi:type="dcterms:W3CDTF">2014-08-25T00:37:45Z</dcterms:created>
  <dcterms:modified xsi:type="dcterms:W3CDTF">2017-10-31T02:44:48Z</dcterms:modified>
</cp:coreProperties>
</file>